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Transitioning Leaders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7064" y="641258"/>
            <a:ext cx="3564661" cy="204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779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Transition Process for Club Officers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4271212"/>
          </a:xfrm>
        </p:spPr>
        <p:txBody>
          <a:bodyPr/>
          <a:lstStyle/>
          <a:p>
            <a:r>
              <a:rPr lang="en-US" dirty="0" smtClean="0"/>
              <a:t>This is usually the time clubs transition leaders of the club</a:t>
            </a:r>
          </a:p>
          <a:p>
            <a:pPr lvl="1"/>
            <a:r>
              <a:rPr lang="en-US" dirty="0" smtClean="0"/>
              <a:t>You can do this in fall, too!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Do you have an established process for this transition?</a:t>
            </a:r>
          </a:p>
          <a:p>
            <a:pPr lvl="1"/>
            <a:r>
              <a:rPr lang="en-US" dirty="0" smtClean="0"/>
              <a:t>Usually written into the club’s by-laws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18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/>
          <a:lstStyle/>
          <a:p>
            <a:r>
              <a:rPr lang="en-US" b="1" dirty="0" smtClean="0"/>
              <a:t>Club Officers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80147"/>
            <a:ext cx="10018713" cy="4624710"/>
          </a:xfrm>
        </p:spPr>
        <p:txBody>
          <a:bodyPr>
            <a:normAutofit/>
          </a:bodyPr>
          <a:lstStyle/>
          <a:p>
            <a:r>
              <a:rPr lang="en-US" b="1" dirty="0"/>
              <a:t>Club officers must be currently registered Clark College students. </a:t>
            </a:r>
            <a:endParaRPr lang="en-US" b="1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Clubs </a:t>
            </a:r>
            <a:r>
              <a:rPr lang="en-US" dirty="0"/>
              <a:t>may determine additional criteria with regards to officers, provided officers are currently registered students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b="1" dirty="0"/>
              <a:t>The Club Coordinator has the right to review the official student status of officers. </a:t>
            </a:r>
            <a:endParaRPr lang="en-US" b="1" dirty="0" smtClean="0"/>
          </a:p>
          <a:p>
            <a:pPr lvl="1"/>
            <a:r>
              <a:rPr lang="en-US" dirty="0" smtClean="0"/>
              <a:t>Clubs </a:t>
            </a:r>
            <a:r>
              <a:rPr lang="en-US" dirty="0"/>
              <a:t>without officers must ensure that individuals who are made responsible for such activities as event planning, finances, travel, etc. are currently registered students.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468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2543" y="0"/>
            <a:ext cx="10018713" cy="1752599"/>
          </a:xfrm>
        </p:spPr>
        <p:txBody>
          <a:bodyPr/>
          <a:lstStyle/>
          <a:p>
            <a:r>
              <a:rPr lang="en-US" b="1" dirty="0" smtClean="0"/>
              <a:t>Election of Officers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283368"/>
            <a:ext cx="10018713" cy="5108101"/>
          </a:xfrm>
        </p:spPr>
        <p:txBody>
          <a:bodyPr>
            <a:normAutofit/>
          </a:bodyPr>
          <a:lstStyle/>
          <a:p>
            <a:r>
              <a:rPr lang="en-US" b="1" dirty="0"/>
              <a:t>The voting members of a club must be currently registered students</a:t>
            </a:r>
            <a:r>
              <a:rPr lang="en-US" dirty="0"/>
              <a:t>.  </a:t>
            </a:r>
            <a:endParaRPr lang="en-US" dirty="0" smtClean="0"/>
          </a:p>
          <a:p>
            <a:r>
              <a:rPr lang="en-US" dirty="0" smtClean="0"/>
              <a:t>Clubs </a:t>
            </a:r>
            <a:r>
              <a:rPr lang="en-US" dirty="0"/>
              <a:t>may determine additional criteria with regards to voting members, provided they are currently registered students</a:t>
            </a:r>
            <a:r>
              <a:rPr lang="en-US" dirty="0" smtClean="0"/>
              <a:t>.</a:t>
            </a:r>
          </a:p>
          <a:p>
            <a:pPr lvl="0"/>
            <a:r>
              <a:rPr lang="x-none" b="1" dirty="0" smtClean="0"/>
              <a:t>Make </a:t>
            </a:r>
            <a:r>
              <a:rPr lang="x-none" b="1" dirty="0"/>
              <a:t>sure nominees have agreed to be on the ballot</a:t>
            </a:r>
            <a:r>
              <a:rPr lang="x-none" dirty="0" smtClean="0"/>
              <a:t>.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Campaigning or volunteering are both good ways to promote club involvement </a:t>
            </a:r>
            <a:endParaRPr lang="en-US" dirty="0"/>
          </a:p>
          <a:p>
            <a:pPr lvl="0"/>
            <a:r>
              <a:rPr lang="x-none" dirty="0" smtClean="0"/>
              <a:t>Prepare </a:t>
            </a:r>
            <a:r>
              <a:rPr lang="x-none" dirty="0"/>
              <a:t>the ballots before the election, along with the forms for reporting the results.</a:t>
            </a:r>
            <a:endParaRPr lang="en-US" dirty="0"/>
          </a:p>
          <a:p>
            <a:pPr lvl="0"/>
            <a:r>
              <a:rPr lang="x-none" b="1" dirty="0"/>
              <a:t>Select students who are not on the ballot to count the votes.  </a:t>
            </a:r>
            <a:endParaRPr lang="en-US" b="1" dirty="0" smtClean="0"/>
          </a:p>
          <a:p>
            <a:pPr lvl="1"/>
            <a:r>
              <a:rPr lang="x-none" dirty="0" smtClean="0"/>
              <a:t>Students </a:t>
            </a:r>
            <a:r>
              <a:rPr lang="x-none" dirty="0"/>
              <a:t>who are counting votes need to remember that the results are confidential.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813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-68178"/>
            <a:ext cx="10018713" cy="1752599"/>
          </a:xfrm>
        </p:spPr>
        <p:txBody>
          <a:bodyPr/>
          <a:lstStyle/>
          <a:p>
            <a:r>
              <a:rPr lang="en-US" b="1" dirty="0" smtClean="0"/>
              <a:t>Selection of Officers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299411"/>
            <a:ext cx="10018713" cy="4924926"/>
          </a:xfrm>
        </p:spPr>
        <p:txBody>
          <a:bodyPr>
            <a:normAutofit lnSpcReduction="10000"/>
          </a:bodyPr>
          <a:lstStyle/>
          <a:p>
            <a:pPr lvl="0"/>
            <a:r>
              <a:rPr lang="x-none" b="1" dirty="0"/>
              <a:t>Discuss leadership qualities and the demands of each officer's position</a:t>
            </a:r>
            <a:r>
              <a:rPr lang="x-none" dirty="0"/>
              <a:t>.  Stress to candidates that a leader should possess both ability and willingness to do the duties that their position entails</a:t>
            </a:r>
            <a:r>
              <a:rPr lang="x-none" dirty="0" smtClean="0"/>
              <a:t>.</a:t>
            </a:r>
            <a:endParaRPr lang="en-US" dirty="0" smtClean="0"/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x-none" dirty="0"/>
              <a:t>The </a:t>
            </a:r>
            <a:r>
              <a:rPr lang="en-US" dirty="0"/>
              <a:t>outgoing P</a:t>
            </a:r>
            <a:r>
              <a:rPr lang="x-none" dirty="0"/>
              <a:t>resident of the club should appoint a student nominating committee.  </a:t>
            </a:r>
            <a:endParaRPr lang="en-US" dirty="0" smtClean="0"/>
          </a:p>
          <a:p>
            <a:pPr marL="0" lvl="0" indent="0">
              <a:buNone/>
            </a:pPr>
            <a:endParaRPr lang="en-US" dirty="0" smtClean="0"/>
          </a:p>
          <a:p>
            <a:pPr lvl="0"/>
            <a:r>
              <a:rPr lang="en-US" dirty="0" smtClean="0"/>
              <a:t>Remember, its up to you who you want leading your club, and an “interview” is a good way to vet incoming officer applicants </a:t>
            </a:r>
          </a:p>
          <a:p>
            <a:pPr marL="0" lvl="0" indent="0">
              <a:buNone/>
            </a:pPr>
            <a:endParaRPr lang="en-US" dirty="0" smtClean="0"/>
          </a:p>
          <a:p>
            <a:pPr lvl="0"/>
            <a:r>
              <a:rPr lang="en-US" b="1" dirty="0" smtClean="0"/>
              <a:t>Involve your advisor- they are there to help you!!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52921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Important Reminders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957095"/>
            <a:ext cx="10018713" cy="4973094"/>
          </a:xfrm>
        </p:spPr>
        <p:txBody>
          <a:bodyPr/>
          <a:lstStyle/>
          <a:p>
            <a:r>
              <a:rPr lang="en-US" b="1" dirty="0" smtClean="0"/>
              <a:t>Who has all the club documents? The passwords to email, Facebook, etc.?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Make </a:t>
            </a:r>
            <a:r>
              <a:rPr lang="en-US" u="sng" dirty="0" smtClean="0"/>
              <a:t>sure </a:t>
            </a:r>
            <a:r>
              <a:rPr lang="en-US" dirty="0" smtClean="0"/>
              <a:t> someone who will be here in fall has all of the important information regarding your club!!</a:t>
            </a:r>
          </a:p>
          <a:p>
            <a:pPr lvl="1"/>
            <a:r>
              <a:rPr lang="en-US" b="1" dirty="0" smtClean="0"/>
              <a:t>If your whole club is transferring then you can keep your important information in your club locker.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1967" y="457200"/>
            <a:ext cx="1714500" cy="1714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792" y="1957095"/>
            <a:ext cx="1191208" cy="11912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3894" y="955220"/>
            <a:ext cx="1445080" cy="144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624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Thank your officers!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2331097"/>
            <a:ext cx="10018713" cy="3124201"/>
          </a:xfrm>
        </p:spPr>
        <p:txBody>
          <a:bodyPr/>
          <a:lstStyle/>
          <a:p>
            <a:r>
              <a:rPr lang="en-US" b="1" dirty="0" smtClean="0"/>
              <a:t>Thought about having a transition party?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Great way to move from one set of officers to another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1747" y="3621648"/>
            <a:ext cx="1668559" cy="28955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579" y="203441"/>
            <a:ext cx="2588167" cy="2548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0589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44</TotalTime>
  <Words>378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Corbel</vt:lpstr>
      <vt:lpstr>Parallax</vt:lpstr>
      <vt:lpstr>Transitioning Leaders</vt:lpstr>
      <vt:lpstr>Transition Process for Club Officers</vt:lpstr>
      <vt:lpstr>Club Officers</vt:lpstr>
      <vt:lpstr>Election of Officers</vt:lpstr>
      <vt:lpstr>Selection of Officers</vt:lpstr>
      <vt:lpstr>Important Reminders</vt:lpstr>
      <vt:lpstr>Thank your officers!</vt:lpstr>
    </vt:vector>
  </TitlesOfParts>
  <Company>Clark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Transitioning Leaders</dc:title>
  <dc:creator>ASCC Club Coordinator</dc:creator>
  <cp:lastModifiedBy>Lelo, Samantha</cp:lastModifiedBy>
  <cp:revision>5</cp:revision>
  <dcterms:created xsi:type="dcterms:W3CDTF">2014-04-25T20:11:56Z</dcterms:created>
  <dcterms:modified xsi:type="dcterms:W3CDTF">2014-06-06T00:38:00Z</dcterms:modified>
</cp:coreProperties>
</file>